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65AF9-C0C6-44E5-BB9F-6B9867D69314}" type="datetimeFigureOut">
              <a:rPr lang="ru-RU" smtClean="0"/>
              <a:t>11.12.2016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933CB-29A5-41C0-8199-0AE6F41C49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3451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65AF9-C0C6-44E5-BB9F-6B9867D69314}" type="datetimeFigureOut">
              <a:rPr lang="ru-RU" smtClean="0"/>
              <a:t>11.12.2016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933CB-29A5-41C0-8199-0AE6F41C49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2334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65AF9-C0C6-44E5-BB9F-6B9867D69314}" type="datetimeFigureOut">
              <a:rPr lang="ru-RU" smtClean="0"/>
              <a:t>11.12.2016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933CB-29A5-41C0-8199-0AE6F41C49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9802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65AF9-C0C6-44E5-BB9F-6B9867D69314}" type="datetimeFigureOut">
              <a:rPr lang="ru-RU" smtClean="0"/>
              <a:t>11.12.2016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933CB-29A5-41C0-8199-0AE6F41C49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6848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65AF9-C0C6-44E5-BB9F-6B9867D69314}" type="datetimeFigureOut">
              <a:rPr lang="ru-RU" smtClean="0"/>
              <a:t>11.12.2016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933CB-29A5-41C0-8199-0AE6F41C49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8912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65AF9-C0C6-44E5-BB9F-6B9867D69314}" type="datetimeFigureOut">
              <a:rPr lang="ru-RU" smtClean="0"/>
              <a:t>11.12.2016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933CB-29A5-41C0-8199-0AE6F41C49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760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65AF9-C0C6-44E5-BB9F-6B9867D69314}" type="datetimeFigureOut">
              <a:rPr lang="ru-RU" smtClean="0"/>
              <a:t>11.12.2016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933CB-29A5-41C0-8199-0AE6F41C49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1199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65AF9-C0C6-44E5-BB9F-6B9867D69314}" type="datetimeFigureOut">
              <a:rPr lang="ru-RU" smtClean="0"/>
              <a:t>11.12.2016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933CB-29A5-41C0-8199-0AE6F41C49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906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65AF9-C0C6-44E5-BB9F-6B9867D69314}" type="datetimeFigureOut">
              <a:rPr lang="ru-RU" smtClean="0"/>
              <a:t>11.12.2016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933CB-29A5-41C0-8199-0AE6F41C49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386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65AF9-C0C6-44E5-BB9F-6B9867D69314}" type="datetimeFigureOut">
              <a:rPr lang="ru-RU" smtClean="0"/>
              <a:t>11.12.2016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933CB-29A5-41C0-8199-0AE6F41C49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4869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65AF9-C0C6-44E5-BB9F-6B9867D69314}" type="datetimeFigureOut">
              <a:rPr lang="ru-RU" smtClean="0"/>
              <a:t>11.12.2016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933CB-29A5-41C0-8199-0AE6F41C49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3738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65AF9-C0C6-44E5-BB9F-6B9867D69314}" type="datetimeFigureOut">
              <a:rPr lang="ru-RU" smtClean="0"/>
              <a:t>11.12.2016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933CB-29A5-41C0-8199-0AE6F41C49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0103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1" y="180975"/>
            <a:ext cx="11772899" cy="4819650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r>
              <a:rPr lang="ru-RU" dirty="0"/>
              <a:t> 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нужно </a:t>
            </a:r>
            <a:r>
              <a:rPr lang="ru-R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переходить </a:t>
            </a:r>
            <a:r>
              <a:rPr lang="ru-RU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дорогу?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5200650"/>
            <a:ext cx="9144000" cy="1514474"/>
          </a:xfrm>
          <a:gradFill>
            <a:gsLst>
              <a:gs pos="0">
                <a:srgbClr val="7030A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Презентацию </a:t>
            </a:r>
            <a:r>
              <a:rPr lang="ru-RU" dirty="0" smtClean="0"/>
              <a:t>составила: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Хромова</a:t>
            </a:r>
            <a:r>
              <a:rPr lang="ru-RU" dirty="0" smtClean="0"/>
              <a:t> Е.И.</a:t>
            </a:r>
          </a:p>
          <a:p>
            <a:r>
              <a:rPr lang="ru-RU" dirty="0" smtClean="0"/>
              <a:t>                                                 </a:t>
            </a:r>
          </a:p>
          <a:p>
            <a:r>
              <a:rPr lang="ru-RU" dirty="0" smtClean="0"/>
              <a:t>Воспитатель МБ </a:t>
            </a:r>
            <a:r>
              <a:rPr lang="ru-RU" dirty="0" smtClean="0"/>
              <a:t>ДОУ «Детский сад № 29»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4000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5000" t="12000" r="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7225" y="152400"/>
            <a:ext cx="1097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По тротуару следует идти как можно дальше от проезжей части.</a:t>
            </a:r>
          </a:p>
        </p:txBody>
      </p:sp>
    </p:spTree>
    <p:extLst>
      <p:ext uri="{BB962C8B-B14F-4D97-AF65-F5344CB8AC3E}">
        <p14:creationId xmlns:p14="http://schemas.microsoft.com/office/powerpoint/2010/main" val="3825254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5000" t="12000" r="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43026" y="0"/>
            <a:ext cx="98583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Переходя дорогу следует остановиться у проезжей части и посмотреть налево, потом направо, потом опять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налево,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чтобы убедиться, что рядом нет машин.</a:t>
            </a:r>
          </a:p>
        </p:txBody>
      </p:sp>
    </p:spTree>
    <p:extLst>
      <p:ext uri="{BB962C8B-B14F-4D97-AF65-F5344CB8AC3E}">
        <p14:creationId xmlns:p14="http://schemas.microsoft.com/office/powerpoint/2010/main" val="2207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5000" t="12000" r="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52575" y="171450"/>
            <a:ext cx="8929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 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Переходить дорогу можно только при зеленом свете светофора.</a:t>
            </a:r>
          </a:p>
        </p:txBody>
      </p:sp>
    </p:spTree>
    <p:extLst>
      <p:ext uri="{BB962C8B-B14F-4D97-AF65-F5344CB8AC3E}">
        <p14:creationId xmlns:p14="http://schemas.microsoft.com/office/powerpoint/2010/main" val="880012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10000" t="8000" r="9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38375" y="123825"/>
            <a:ext cx="7766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 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Дорогу переходят только в безопасных местах – у светофора и по «зебре»</a:t>
            </a:r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468382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5000" r="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5260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8000" b="1" dirty="0" smtClean="0">
                <a:solidFill>
                  <a:srgbClr val="FF0000"/>
                </a:solidFill>
              </a:rPr>
              <a:t>Спасибо за внимание!</a:t>
            </a:r>
            <a:endParaRPr lang="ru-RU" sz="8000" b="1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31794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58</Words>
  <Application>Microsoft Office PowerPoint</Application>
  <PresentationFormat>Широкоэкранный</PresentationFormat>
  <Paragraphs>10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 Как нужно переходить дорогу?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нужно переходить дорогу?</dc:title>
  <dc:creator>Elena Khromova</dc:creator>
  <cp:lastModifiedBy>Elena Khromova</cp:lastModifiedBy>
  <cp:revision>5</cp:revision>
  <dcterms:created xsi:type="dcterms:W3CDTF">2016-10-31T15:48:41Z</dcterms:created>
  <dcterms:modified xsi:type="dcterms:W3CDTF">2016-12-11T13:42:54Z</dcterms:modified>
</cp:coreProperties>
</file>